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59" d="100"/>
          <a:sy n="59" d="100"/>
        </p:scale>
        <p:origin x="-15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07/04/1441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07/04/1441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07/04/1441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07/04/1441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07/04/1441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07/04/1441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07/04/1441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07/04/1441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07/04/1441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07/04/1441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07/04/1441</a:t>
            </a:fld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07/04/1441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r" defTabSz="914400" rtl="1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1470025"/>
          </a:xfrm>
        </p:spPr>
        <p:txBody>
          <a:bodyPr/>
          <a:lstStyle/>
          <a:p>
            <a:r>
              <a:rPr lang="ar-IQ" dirty="0" smtClean="0"/>
              <a:t>الكيمياء </a:t>
            </a:r>
            <a:r>
              <a:rPr lang="ar-IQ" dirty="0"/>
              <a:t>الحياتية1  </a:t>
            </a:r>
            <a:r>
              <a:rPr lang="en-US" b="1" dirty="0"/>
              <a:t>Biochemistry</a:t>
            </a:r>
            <a:r>
              <a:rPr lang="ar-IQ" b="1" dirty="0"/>
              <a:t>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027353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8640"/>
            <a:ext cx="7848872" cy="5937523"/>
          </a:xfrm>
        </p:spPr>
      </p:pic>
    </p:spTree>
    <p:extLst>
      <p:ext uri="{BB962C8B-B14F-4D97-AF65-F5344CB8AC3E}">
        <p14:creationId xmlns:p14="http://schemas.microsoft.com/office/powerpoint/2010/main" val="1179237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8208912" cy="6192688"/>
          </a:xfrm>
        </p:spPr>
      </p:pic>
    </p:spTree>
    <p:extLst>
      <p:ext uri="{BB962C8B-B14F-4D97-AF65-F5344CB8AC3E}">
        <p14:creationId xmlns:p14="http://schemas.microsoft.com/office/powerpoint/2010/main" val="4082090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32656"/>
            <a:ext cx="7776863" cy="6192688"/>
          </a:xfrm>
        </p:spPr>
      </p:pic>
    </p:spTree>
    <p:extLst>
      <p:ext uri="{BB962C8B-B14F-4D97-AF65-F5344CB8AC3E}">
        <p14:creationId xmlns:p14="http://schemas.microsoft.com/office/powerpoint/2010/main" val="4261737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648"/>
            <a:ext cx="7992888" cy="6336704"/>
          </a:xfrm>
        </p:spPr>
      </p:pic>
    </p:spTree>
    <p:extLst>
      <p:ext uri="{BB962C8B-B14F-4D97-AF65-F5344CB8AC3E}">
        <p14:creationId xmlns:p14="http://schemas.microsoft.com/office/powerpoint/2010/main" val="3046903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7848871" cy="6264696"/>
          </a:xfrm>
        </p:spPr>
      </p:pic>
    </p:spTree>
    <p:extLst>
      <p:ext uri="{BB962C8B-B14F-4D97-AF65-F5344CB8AC3E}">
        <p14:creationId xmlns:p14="http://schemas.microsoft.com/office/powerpoint/2010/main" val="1548239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7992887" cy="6336704"/>
          </a:xfrm>
        </p:spPr>
      </p:pic>
    </p:spTree>
    <p:extLst>
      <p:ext uri="{BB962C8B-B14F-4D97-AF65-F5344CB8AC3E}">
        <p14:creationId xmlns:p14="http://schemas.microsoft.com/office/powerpoint/2010/main" val="2090512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7920880" cy="5793507"/>
          </a:xfrm>
        </p:spPr>
      </p:pic>
    </p:spTree>
    <p:extLst>
      <p:ext uri="{BB962C8B-B14F-4D97-AF65-F5344CB8AC3E}">
        <p14:creationId xmlns:p14="http://schemas.microsoft.com/office/powerpoint/2010/main" val="3071211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0648"/>
            <a:ext cx="7992888" cy="5865515"/>
          </a:xfrm>
        </p:spPr>
      </p:pic>
    </p:spTree>
    <p:extLst>
      <p:ext uri="{BB962C8B-B14F-4D97-AF65-F5344CB8AC3E}">
        <p14:creationId xmlns:p14="http://schemas.microsoft.com/office/powerpoint/2010/main" val="784497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7781"/>
            <a:ext cx="7560839" cy="5937523"/>
          </a:xfrm>
        </p:spPr>
      </p:pic>
    </p:spTree>
    <p:extLst>
      <p:ext uri="{BB962C8B-B14F-4D97-AF65-F5344CB8AC3E}">
        <p14:creationId xmlns:p14="http://schemas.microsoft.com/office/powerpoint/2010/main" val="788008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0648"/>
            <a:ext cx="7776864" cy="5865515"/>
          </a:xfrm>
        </p:spPr>
      </p:pic>
    </p:spTree>
    <p:extLst>
      <p:ext uri="{BB962C8B-B14F-4D97-AF65-F5344CB8AC3E}">
        <p14:creationId xmlns:p14="http://schemas.microsoft.com/office/powerpoint/2010/main" val="2841618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7848872" cy="6120680"/>
          </a:xfrm>
        </p:spPr>
      </p:pic>
    </p:spTree>
    <p:extLst>
      <p:ext uri="{BB962C8B-B14F-4D97-AF65-F5344CB8AC3E}">
        <p14:creationId xmlns:p14="http://schemas.microsoft.com/office/powerpoint/2010/main" val="3739581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32656"/>
            <a:ext cx="7704856" cy="5793507"/>
          </a:xfrm>
        </p:spPr>
      </p:pic>
    </p:spTree>
    <p:extLst>
      <p:ext uri="{BB962C8B-B14F-4D97-AF65-F5344CB8AC3E}">
        <p14:creationId xmlns:p14="http://schemas.microsoft.com/office/powerpoint/2010/main" val="2521949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2656"/>
            <a:ext cx="7416824" cy="6120680"/>
          </a:xfrm>
        </p:spPr>
      </p:pic>
    </p:spTree>
    <p:extLst>
      <p:ext uri="{BB962C8B-B14F-4D97-AF65-F5344CB8AC3E}">
        <p14:creationId xmlns:p14="http://schemas.microsoft.com/office/powerpoint/2010/main" val="1508271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87" y="1600200"/>
            <a:ext cx="6372626" cy="4800600"/>
          </a:xfrm>
        </p:spPr>
      </p:pic>
    </p:spTree>
    <p:extLst>
      <p:ext uri="{BB962C8B-B14F-4D97-AF65-F5344CB8AC3E}">
        <p14:creationId xmlns:p14="http://schemas.microsoft.com/office/powerpoint/2010/main" val="1462519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0648"/>
            <a:ext cx="7704855" cy="6048672"/>
          </a:xfrm>
        </p:spPr>
      </p:pic>
    </p:spTree>
    <p:extLst>
      <p:ext uri="{BB962C8B-B14F-4D97-AF65-F5344CB8AC3E}">
        <p14:creationId xmlns:p14="http://schemas.microsoft.com/office/powerpoint/2010/main" val="33319357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جاور">
  <a:themeElements>
    <a:clrScheme name="تجاور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تجاور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</TotalTime>
  <Words>3</Words>
  <Application>Microsoft Office PowerPoint</Application>
  <PresentationFormat>عرض على الشاشة (3:4)‏</PresentationFormat>
  <Paragraphs>1</Paragraphs>
  <Slides>16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17" baseType="lpstr">
      <vt:lpstr>تجاور</vt:lpstr>
      <vt:lpstr>الكيمياء الحياتية1  Biochemistry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الكيمياء الحياتية1  Biochemistry </dc:title>
  <dc:creator>Ahmed Hatem</dc:creator>
  <cp:lastModifiedBy>DR.Ahmed Saker 2o1O</cp:lastModifiedBy>
  <cp:revision>3</cp:revision>
  <dcterms:created xsi:type="dcterms:W3CDTF">2019-12-03T16:11:36Z</dcterms:created>
  <dcterms:modified xsi:type="dcterms:W3CDTF">2019-12-04T19:26:37Z</dcterms:modified>
</cp:coreProperties>
</file>